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D5C97-A3C6-AF35-9881-8CBD77585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B67F1D-EB50-1139-612D-9986D99B9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DBA82-F99C-F7D1-421B-F29FC8320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F673-5B71-48B3-9546-4FE526EB21C6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E4D3A-F7EC-F6B2-3C5D-28DC78AF0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ED0A6-A22B-0AF7-953E-F7DE98F26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3E44-77DC-4520-94B7-0C1A030C1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56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D60C3-ADB4-EE36-770C-185525600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9766D-FE7D-BA4B-54BE-DDC5A69D5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CAEB1-C08C-F567-ADD2-F9B7ECEF5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F673-5B71-48B3-9546-4FE526EB21C6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9EFF8-2B24-ED7A-FA57-1A5772F9F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F671F-2637-ED4E-C829-CFDCCC478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3E44-77DC-4520-94B7-0C1A030C1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94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1D7AE4-29A4-D654-98A6-3D0239DFF1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7789F7-418D-5DB7-0BB8-ACBB61D6E7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68B5C-94F0-D9F4-2890-EFBEDE0F4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F673-5B71-48B3-9546-4FE526EB21C6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80B35-9522-522F-27EA-58EFB0A15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4FD9A-6141-5409-C2F9-1FC4739A3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3E44-77DC-4520-94B7-0C1A030C1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796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576A9-C0C2-8F84-5AC2-839F096A6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10109-0FE1-6095-9CD5-32FF647CA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C4C0A-1BDF-F04F-CF33-CFD773105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F673-5B71-48B3-9546-4FE526EB21C6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5BE05-691F-0365-BB7C-88A764DD4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412E0-8AAC-C618-F967-B89964BCE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3E44-77DC-4520-94B7-0C1A030C1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58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F34C3-9D19-9006-DA9E-BDFD1C7A3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79C6C-E1FD-27D0-4FE6-003688C3E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37705-1C0D-1513-32F5-BF8B7BC94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F673-5B71-48B3-9546-4FE526EB21C6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A144A-62E6-688C-C71B-1E7CEC76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683F3-4A2A-B19E-9169-D73D4239F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3E44-77DC-4520-94B7-0C1A030C1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415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4C1C7-2713-1440-AFE1-E4844B0BE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928C5-B93A-9705-EE0C-BD98E6D6E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684CE-AC94-F541-490E-C4AC528F9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7596CB-18E6-A441-BAF1-80AE2CECA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F673-5B71-48B3-9546-4FE526EB21C6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ECFE6-6EE0-49B1-E918-1B2E18D3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2EBC15-7539-8DE2-A151-C5EAF9A38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3E44-77DC-4520-94B7-0C1A030C1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08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A6AEB-8FC2-474A-919A-725649F16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F6C1BE-A1D4-EDBC-C266-EAC403117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FD1E9-0E89-1B6E-9D32-1F6ECA536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CC69A9-FF3C-F5EB-E15D-3EEFA78BB1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2A68C7-CB17-23D7-1FCF-6A0E5C3B6E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2EB799-9343-1B0E-4C41-770C27AD5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F673-5B71-48B3-9546-4FE526EB21C6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CB257C-6269-A7A7-9321-2E6043518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BE3590-9568-5924-617A-76A6EA3FC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3E44-77DC-4520-94B7-0C1A030C1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01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58835-A4C6-4431-5F23-409010514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84D560-0F1D-3F8C-E549-A28149E0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F673-5B71-48B3-9546-4FE526EB21C6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45F070-88C3-2E05-14FB-898F61F56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CDF6A7-0A85-5F43-AF1D-8CCEFE7E2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3E44-77DC-4520-94B7-0C1A030C1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00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073C33-6221-B08E-CCDB-FA06DB395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F673-5B71-48B3-9546-4FE526EB21C6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A5E9C6-F708-ADBA-CADD-E695F5C18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4A153B-329B-A135-95F2-6B5B9C06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3E44-77DC-4520-94B7-0C1A030C1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87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0814-5F9F-47D0-127A-0F932710A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F9B8C-1F96-52A0-5DFC-DF95E0E19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20480-45FE-3C5A-C246-5A491AE004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B26CF5-3D8E-6223-6F39-FD7B19143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F673-5B71-48B3-9546-4FE526EB21C6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49F68-9613-0F0A-E35A-6BD4C9E59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84979B-28F1-B779-FB0B-5C01E41DB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3E44-77DC-4520-94B7-0C1A030C1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18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3C698-05E5-93C1-4F9A-253254000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A740DA-B1A7-D1C1-7D1C-B93FF6E56E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D2ECFD-D139-D950-53FA-B2D6CDF63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2BE6F2-3056-157D-845E-B77B1CEF2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F673-5B71-48B3-9546-4FE526EB21C6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D0F0B-333D-8300-3258-93D31B6C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3E1FB-C3EF-CB27-7892-536285B13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3E44-77DC-4520-94B7-0C1A030C1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23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DCA8AF-1993-9339-CA46-5C7655344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9886F4-E6A0-86CC-090F-DE9A3DD3E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46D0E-0882-F968-F919-D9F3A2D79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1BF673-5B71-48B3-9546-4FE526EB21C6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7BC85-0B9D-ED87-2397-3D748B41EA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72555-50BA-5C79-C9EF-52CE337EF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363E44-77DC-4520-94B7-0C1A030C1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9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722B2DD-E14D-4972-9D98-5D6E61B1B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CFB124C-4B0C-4A81-8633-17257B151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2006" y="569844"/>
            <a:ext cx="8427988" cy="5649981"/>
          </a:xfrm>
          <a:prstGeom prst="rect">
            <a:avLst/>
          </a:prstGeom>
          <a:ln>
            <a:noFill/>
          </a:ln>
          <a:effectLst>
            <a:outerShdw blurRad="317500" dist="317500" dir="7140000" sx="95000" sy="95000" algn="t" rotWithShape="0">
              <a:srgbClr val="0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5B4042-BCD5-A1D3-9888-A7FD0366110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915" r="1" b="1888"/>
          <a:stretch/>
        </p:blipFill>
        <p:spPr>
          <a:xfrm>
            <a:off x="1882006" y="569843"/>
            <a:ext cx="8450714" cy="564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391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DA3DF8-1D65-15DF-B480-F6AFD8640D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E722B2DD-E14D-4972-9D98-5D6E61B1B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CFB124C-4B0C-4A81-8633-17257B151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2006" y="569844"/>
            <a:ext cx="8427988" cy="5649981"/>
          </a:xfrm>
          <a:prstGeom prst="rect">
            <a:avLst/>
          </a:prstGeom>
          <a:ln>
            <a:noFill/>
          </a:ln>
          <a:effectLst>
            <a:outerShdw blurRad="317500" dist="317500" dir="7140000" sx="95000" sy="95000" algn="t" rotWithShape="0">
              <a:srgbClr val="0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5D09D3-0B89-EAEF-DA49-0D669A33A6E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484" r="1" b="1319"/>
          <a:stretch/>
        </p:blipFill>
        <p:spPr>
          <a:xfrm>
            <a:off x="1882006" y="569843"/>
            <a:ext cx="8450714" cy="564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861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C23D749-441D-C66E-9EAA-E2CF9A377D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E722B2DD-E14D-4972-9D98-5D6E61B1B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0CFB124C-4B0C-4A81-8633-17257B151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2006" y="569844"/>
            <a:ext cx="8427988" cy="5649981"/>
          </a:xfrm>
          <a:prstGeom prst="rect">
            <a:avLst/>
          </a:prstGeom>
          <a:ln>
            <a:noFill/>
          </a:ln>
          <a:effectLst>
            <a:outerShdw blurRad="317500" dist="317500" dir="7140000" sx="95000" sy="95000" algn="t" rotWithShape="0">
              <a:srgbClr val="0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D7FE94-949B-1DD2-F7AB-296144E59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125" y="247206"/>
            <a:ext cx="9135750" cy="636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372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Zoe Williams</dc:creator>
  <cp:lastModifiedBy>Zoe Williams</cp:lastModifiedBy>
  <cp:revision>3</cp:revision>
  <dcterms:created xsi:type="dcterms:W3CDTF">2025-03-31T13:30:29Z</dcterms:created>
  <dcterms:modified xsi:type="dcterms:W3CDTF">2025-03-31T13:37:51Z</dcterms:modified>
</cp:coreProperties>
</file>